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792F56-DAEC-4773-8669-B83213F750D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E402E1-6C13-4680-9CFA-E7809A881C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lbs. to kg conversion for BMI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129087" cy="30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2ndwindexercise.com/wp-content/uploads/2012/06/US-Obesity-Statistics-Infographic-CDC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191000" cy="54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loradocancerblogs.org/wp-content/uploads/2012/05/ObesityCancer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15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Your Cancer Target!!</a:t>
            </a:r>
            <a:endParaRPr lang="en-US" dirty="0"/>
          </a:p>
        </p:txBody>
      </p:sp>
      <p:sp>
        <p:nvSpPr>
          <p:cNvPr id="4" name="AutoShape 2" descr="https://encrypted-tbn3.gstatic.com/images?q=tbn:ANd9GcRdSJJdMP9nQlCeH21Jbl1pCdZAxEpmGjBgGHDvCVE6Tty-vK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94632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</TotalTime>
  <Words>12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Pushpin</vt:lpstr>
      <vt:lpstr>lbs. to kg conversion for BMI</vt:lpstr>
      <vt:lpstr>PowerPoint Presentation</vt:lpstr>
      <vt:lpstr>PowerPoint Presentation</vt:lpstr>
      <vt:lpstr>Reduce Your Cancer Target!!</vt:lpstr>
    </vt:vector>
  </TitlesOfParts>
  <Company>BPTECH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lbs. to kg conversion for BMI</dc:title>
  <dc:creator>Tracy Brett</dc:creator>
  <cp:lastModifiedBy>Tracy Brett</cp:lastModifiedBy>
  <cp:revision>2</cp:revision>
  <dcterms:created xsi:type="dcterms:W3CDTF">2014-02-07T17:41:43Z</dcterms:created>
  <dcterms:modified xsi:type="dcterms:W3CDTF">2014-02-07T17:59:19Z</dcterms:modified>
</cp:coreProperties>
</file>