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97EE1F8-9A10-42B5-8838-E77D21D8C6C0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6A09501-4E82-46CC-82D9-07D611F1555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E1F8-9A10-42B5-8838-E77D21D8C6C0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9501-4E82-46CC-82D9-07D611F15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E1F8-9A10-42B5-8838-E77D21D8C6C0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9501-4E82-46CC-82D9-07D611F15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E1F8-9A10-42B5-8838-E77D21D8C6C0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9501-4E82-46CC-82D9-07D611F15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E1F8-9A10-42B5-8838-E77D21D8C6C0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9501-4E82-46CC-82D9-07D611F15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E1F8-9A10-42B5-8838-E77D21D8C6C0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9501-4E82-46CC-82D9-07D611F155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E1F8-9A10-42B5-8838-E77D21D8C6C0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9501-4E82-46CC-82D9-07D611F15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E1F8-9A10-42B5-8838-E77D21D8C6C0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9501-4E82-46CC-82D9-07D611F15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E1F8-9A10-42B5-8838-E77D21D8C6C0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9501-4E82-46CC-82D9-07D611F15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E1F8-9A10-42B5-8838-E77D21D8C6C0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9501-4E82-46CC-82D9-07D611F1555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E1F8-9A10-42B5-8838-E77D21D8C6C0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09501-4E82-46CC-82D9-07D611F15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97EE1F8-9A10-42B5-8838-E77D21D8C6C0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6A09501-4E82-46CC-82D9-07D611F155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ews.com.au/2276651661/Cockroach-biobot" TargetMode="External"/><Relationship Id="rId2" Type="http://schemas.openxmlformats.org/officeDocument/2006/relationships/hyperlink" Target="http://www.cornell.edu/video/?videoID=175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1" y="2708476"/>
            <a:ext cx="3398520" cy="1702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biotechnology?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biotechnology?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cells (and other living materials) to make useful products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67545"/>
            <a:ext cx="2667000" cy="25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Print </a:t>
            </a:r>
            <a:r>
              <a:rPr lang="en-US" dirty="0" smtClean="0">
                <a:hlinkClick r:id="rId2"/>
              </a:rPr>
              <a:t>an organ</a:t>
            </a:r>
            <a:endParaRPr lang="en-US" dirty="0" smtClean="0"/>
          </a:p>
          <a:p>
            <a:r>
              <a:rPr lang="en-US" dirty="0" smtClean="0"/>
              <a:t>Test for cancer using saliva</a:t>
            </a:r>
          </a:p>
          <a:p>
            <a:r>
              <a:rPr lang="en-US" dirty="0" smtClean="0"/>
              <a:t>Make fuel out of corn</a:t>
            </a:r>
          </a:p>
          <a:p>
            <a:r>
              <a:rPr lang="en-US" dirty="0" smtClean="0"/>
              <a:t>Breed fish that glow in the dark</a:t>
            </a:r>
          </a:p>
          <a:p>
            <a:r>
              <a:rPr lang="en-US" dirty="0" smtClean="0"/>
              <a:t>Spy with a cyber </a:t>
            </a:r>
            <a:r>
              <a:rPr lang="en-US" dirty="0" smtClean="0">
                <a:hlinkClick r:id="rId3"/>
              </a:rPr>
              <a:t>roach</a:t>
            </a:r>
            <a:endParaRPr lang="en-US" dirty="0" smtClean="0"/>
          </a:p>
          <a:p>
            <a:r>
              <a:rPr lang="en-US" dirty="0" smtClean="0"/>
              <a:t>Clone animals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31242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95" y="2569009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437641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0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many fields in biotech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</a:p>
          <a:p>
            <a:r>
              <a:rPr lang="en-US" dirty="0" smtClean="0"/>
              <a:t>Environmental concerns</a:t>
            </a:r>
          </a:p>
          <a:p>
            <a:r>
              <a:rPr lang="en-US" dirty="0" smtClean="0"/>
              <a:t>Medicine </a:t>
            </a:r>
            <a:r>
              <a:rPr lang="en-US" dirty="0"/>
              <a:t>and </a:t>
            </a:r>
            <a:r>
              <a:rPr lang="en-US" dirty="0" smtClean="0"/>
              <a:t>drugs</a:t>
            </a:r>
          </a:p>
          <a:p>
            <a:r>
              <a:rPr lang="en-US" dirty="0" smtClean="0"/>
              <a:t>Food </a:t>
            </a:r>
            <a:r>
              <a:rPr lang="en-US" dirty="0"/>
              <a:t>and farming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95513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19625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6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many jobs in biotech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Scientific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research and development (new stuff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manufacturing </a:t>
            </a:r>
            <a:r>
              <a:rPr lang="en-US" dirty="0"/>
              <a:t>and production (making stuff</a:t>
            </a:r>
            <a:r>
              <a:rPr lang="en-US" dirty="0" smtClean="0"/>
              <a:t>)</a:t>
            </a:r>
          </a:p>
          <a:p>
            <a:r>
              <a:rPr lang="en-US" dirty="0" smtClean="0"/>
              <a:t>clinical </a:t>
            </a:r>
            <a:r>
              <a:rPr lang="en-US" dirty="0"/>
              <a:t>research (curing stuff</a:t>
            </a:r>
            <a:r>
              <a:rPr lang="en-US" dirty="0" smtClean="0"/>
              <a:t>)</a:t>
            </a:r>
          </a:p>
          <a:p>
            <a:r>
              <a:rPr lang="en-US" dirty="0" smtClean="0"/>
              <a:t>quality </a:t>
            </a:r>
            <a:r>
              <a:rPr lang="en-US" dirty="0"/>
              <a:t>control (making good stuff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medical </a:t>
            </a:r>
            <a:r>
              <a:rPr lang="en-US" dirty="0"/>
              <a:t>devices/biomedical engineering (technology and life stuff)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Nonscientific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</a:t>
            </a:r>
            <a:r>
              <a:rPr lang="en-US" dirty="0" smtClean="0"/>
              <a:t>technology</a:t>
            </a:r>
          </a:p>
          <a:p>
            <a:r>
              <a:rPr lang="en-US" dirty="0" smtClean="0"/>
              <a:t>marketing </a:t>
            </a:r>
            <a:r>
              <a:rPr lang="en-US" dirty="0"/>
              <a:t>and </a:t>
            </a:r>
            <a:r>
              <a:rPr lang="en-US" dirty="0" smtClean="0"/>
              <a:t>sales</a:t>
            </a:r>
          </a:p>
          <a:p>
            <a:r>
              <a:rPr lang="en-US" dirty="0" smtClean="0"/>
              <a:t>business</a:t>
            </a:r>
          </a:p>
          <a:p>
            <a:r>
              <a:rPr lang="en-US" dirty="0" smtClean="0"/>
              <a:t>legal </a:t>
            </a:r>
            <a:r>
              <a:rPr lang="en-US" dirty="0"/>
              <a:t>affairs</a:t>
            </a:r>
          </a:p>
        </p:txBody>
      </p:sp>
    </p:spTree>
    <p:extLst>
      <p:ext uri="{BB962C8B-B14F-4D97-AF65-F5344CB8AC3E}">
        <p14:creationId xmlns:p14="http://schemas.microsoft.com/office/powerpoint/2010/main" val="1038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</TotalTime>
  <Words>115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Austin</vt:lpstr>
      <vt:lpstr>What is biotechnology?</vt:lpstr>
      <vt:lpstr>What is biotechnology?</vt:lpstr>
      <vt:lpstr>For example… </vt:lpstr>
      <vt:lpstr>So many fields in biotech</vt:lpstr>
      <vt:lpstr>So many jobs in biotech</vt:lpstr>
    </vt:vector>
  </TitlesOfParts>
  <Company>BPTECH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biotechnology?</dc:title>
  <dc:creator>Kristen Aber</dc:creator>
  <cp:lastModifiedBy>Kristen Aber</cp:lastModifiedBy>
  <cp:revision>2</cp:revision>
  <dcterms:created xsi:type="dcterms:W3CDTF">2013-09-09T11:47:02Z</dcterms:created>
  <dcterms:modified xsi:type="dcterms:W3CDTF">2013-09-09T12:00:58Z</dcterms:modified>
</cp:coreProperties>
</file>